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304" r:id="rId4"/>
    <p:sldId id="258" r:id="rId5"/>
    <p:sldId id="259" r:id="rId6"/>
    <p:sldId id="30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4BA31-4865-8442-9832-80D15FC9AF83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99F96-9FC5-3C47-8920-2DB7C7202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7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99F96-9FC5-3C47-8920-2DB7C72028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3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4C23-2F11-5A45-B998-E54C4FD32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75423-0319-904C-96A5-1C1B9C07E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0ABDE-2484-6248-80E9-60A8F514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ED1A-D057-C547-A980-D4DAA333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643B3-7344-7F4D-AE24-A5232F6B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5FF9-179B-4B46-A78C-5DAA0AA8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652BF-4FB0-664F-AC16-9885118F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79DFD-B1ED-9C42-BAC8-72FB9EC6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34F54-46EB-734A-92B8-B9CD1CC8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E2B4C-1BA6-7044-9A13-28151F29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3BBCB-93DC-6543-9BA2-84A3F9561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DC709-390F-3C48-93F3-91B8F67BF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2AB53-C008-B442-9360-C966D0CB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F0080-A8B5-804C-AB18-1D26FC4F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EC998-982B-2243-B818-5545E904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0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5787-2F23-A148-9102-E6CC13AA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220E7-A9C2-2445-B9B6-5BF5E87F1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C0E84-0437-864F-941A-BB117A81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3BB-9863-C844-9B28-1D90CC9C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24AD3-B19E-8C4C-AAF9-B0AF5938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7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A5DD-F53B-1344-A23F-95AA2EE5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5C830-55FF-CC44-A54B-D448EE55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F2B2-324C-EB45-A79B-38678BB4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20763-8C37-A84D-8652-991E5DCF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D6179-6F29-9E44-8AF9-201BA1E6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5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7F0E9-8F02-D64A-863C-BD71F522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6C4AE-A34D-3B41-B3E1-4B52D6DBD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617D0-BA43-A044-AB1C-0258CD597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83A84-2260-BF4E-A9AB-D7E287CF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3F7F5-EB7D-4049-9C49-D6BA212F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FDF0-6DFC-8C43-B8F1-ED5D8F06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E954-1DC7-0A44-9565-294E9948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7727B-E0BE-AB4D-A156-0AF76DA4E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E3922-B098-DE48-8552-C71D77837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F1D2E-845D-BF48-B5BE-A922055B0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5C24A-327C-BA4B-A063-BEB8C8AEA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D91FE6-C964-0B4A-ADE8-BECAB057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588AA8-C864-8641-909B-AE5009D3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5998F-3EA7-BF47-82E8-501CFDAA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3643-DB97-0340-BA38-AAADF36C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B73CE-E0B1-3148-92D5-DEB1BEEB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E6171-A219-6943-BBA7-E91941E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88C8F-0E4B-6745-A5E1-63E32C9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FE8B7-A37E-714A-867A-27E9B7337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79E3A-65FF-C34B-A16C-75B0A5A2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DCCDC-50F6-244A-B675-81CE6B50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85F7-C3EF-E94D-BA46-5932F4E9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8FBEE-A13C-8F48-B65E-1BEF43B1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99FE8-AE97-7942-B667-85EAD1606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93079-798A-544E-809C-B9C7460B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728B5-E02E-B84F-96FE-12E320A7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222BE-D8F0-594B-B3F9-DC887570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882B-9E75-944F-B8D5-54533667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2A9F7A-AAE3-D24C-A03E-467FFFA26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3CBE9-2B20-1445-9664-F0B6EFE7D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952B6-94B2-AD4A-8FB3-659C3305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6685-2B1C-194F-AD6A-66C51E03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330FA-0B7C-CF49-9F44-505C2A5F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636B6-59F0-CC47-AF1C-6513B8D4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1A0CA-9613-2049-9AA5-EA6417C7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5586-2ACF-0B40-B90B-44F1C412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1392-110F-E748-B051-B738C7AE4C0F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971A2-8A2B-DA4A-BFF4-1FD690F25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317D-538A-E946-BD34-A563DB5BF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0F98D-0D71-DD46-9689-AED654038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0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wht18awa8fus/daniel-gile039s-effort-model-for-interpretin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C32B-C3A1-D348-879C-0EF1EEEAD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Interpreting Processing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73870-EC48-5F45-88F2-B35B5FB81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review and become familiar with each model as shown so that we can have some good discussion about each model.  </a:t>
            </a:r>
          </a:p>
        </p:txBody>
      </p:sp>
    </p:spTree>
    <p:extLst>
      <p:ext uri="{BB962C8B-B14F-4D97-AF65-F5344CB8AC3E}">
        <p14:creationId xmlns:p14="http://schemas.microsoft.com/office/powerpoint/2010/main" val="28731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E19DBA-9AE7-8C48-A4E5-75077C8FD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917" y="247638"/>
            <a:ext cx="7920166" cy="63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E59F67-6735-8A45-9ABE-B779D4FD8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9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9B79F2-1C1C-6C49-93A4-E498A411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29" y="1717647"/>
            <a:ext cx="7917872" cy="48901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CBA1A4-926A-B34F-A1F3-B6B3E21A801F}"/>
              </a:ext>
            </a:extLst>
          </p:cNvPr>
          <p:cNvSpPr/>
          <p:nvPr/>
        </p:nvSpPr>
        <p:spPr>
          <a:xfrm>
            <a:off x="2403763" y="10713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https://prezi.com/wht18awa8fus/daniel-gile039s-effort-model-for-interpreting/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89282-131B-094A-9BAA-C855DE5824E3}"/>
              </a:ext>
            </a:extLst>
          </p:cNvPr>
          <p:cNvSpPr txBox="1"/>
          <p:nvPr/>
        </p:nvSpPr>
        <p:spPr>
          <a:xfrm>
            <a:off x="2106386" y="669471"/>
            <a:ext cx="494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link for presentation on </a:t>
            </a:r>
            <a:r>
              <a:rPr lang="en-US" dirty="0" err="1"/>
              <a:t>Gile’s</a:t>
            </a:r>
            <a:r>
              <a:rPr lang="en-US" dirty="0"/>
              <a:t> Effort Model</a:t>
            </a:r>
          </a:p>
        </p:txBody>
      </p:sp>
    </p:spTree>
    <p:extLst>
      <p:ext uri="{BB962C8B-B14F-4D97-AF65-F5344CB8AC3E}">
        <p14:creationId xmlns:p14="http://schemas.microsoft.com/office/powerpoint/2010/main" val="21322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C2A330-8561-284B-BE72-16075A98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86"/>
            <a:ext cx="11120212" cy="6598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9EA62-A184-ED41-8B47-0FB758E8AB2F}"/>
              </a:ext>
            </a:extLst>
          </p:cNvPr>
          <p:cNvSpPr txBox="1"/>
          <p:nvPr/>
        </p:nvSpPr>
        <p:spPr>
          <a:xfrm>
            <a:off x="488373" y="4842164"/>
            <a:ext cx="1652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Cokely</a:t>
            </a:r>
            <a:r>
              <a:rPr lang="en-US" dirty="0"/>
              <a:t> Model</a:t>
            </a:r>
          </a:p>
          <a:p>
            <a:r>
              <a:rPr lang="en-US" dirty="0"/>
              <a:t>Of Interpreting</a:t>
            </a:r>
          </a:p>
          <a:p>
            <a:r>
              <a:rPr lang="en-US" dirty="0"/>
              <a:t>-Dennis </a:t>
            </a:r>
            <a:r>
              <a:rPr lang="en-US" dirty="0" err="1"/>
              <a:t>Cokely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6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459" y="120512"/>
            <a:ext cx="4345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dobe Arabic" panose="02040503050201020203" pitchFamily="18" charset="-78"/>
                <a:cs typeface="Adobe Arabic" panose="02040503050201020203" pitchFamily="18" charset="-78"/>
              </a:rPr>
              <a:t>Look over this model used by Sorenson IEPD Department. How is is same/different than the others? 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3265714" y="834444"/>
            <a:ext cx="5466290" cy="5158141"/>
            <a:chOff x="1230916" y="-90050"/>
            <a:chExt cx="7008077" cy="7060581"/>
          </a:xfrm>
        </p:grpSpPr>
        <p:sp>
          <p:nvSpPr>
            <p:cNvPr id="81" name="Block Arc 80"/>
            <p:cNvSpPr/>
            <p:nvPr/>
          </p:nvSpPr>
          <p:spPr>
            <a:xfrm rot="11338219">
              <a:off x="3893737" y="-90050"/>
              <a:ext cx="1828800" cy="1834305"/>
            </a:xfrm>
            <a:prstGeom prst="blockArc">
              <a:avLst>
                <a:gd name="adj1" fmla="val 12841820"/>
                <a:gd name="adj2" fmla="val 60835"/>
                <a:gd name="adj3" fmla="val 2999"/>
              </a:avLst>
            </a:prstGeom>
            <a:solidFill>
              <a:srgbClr val="FFBE3F"/>
            </a:solidFill>
            <a:ln>
              <a:solidFill>
                <a:srgbClr val="FFBE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2" name="Block Arc 81"/>
            <p:cNvSpPr/>
            <p:nvPr/>
          </p:nvSpPr>
          <p:spPr>
            <a:xfrm rot="2970389">
              <a:off x="1936401" y="4454622"/>
              <a:ext cx="1828800" cy="1828800"/>
            </a:xfrm>
            <a:prstGeom prst="blockArc">
              <a:avLst>
                <a:gd name="adj1" fmla="val 13222023"/>
                <a:gd name="adj2" fmla="val 21379415"/>
                <a:gd name="adj3" fmla="val 3923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3" name="Block Arc 82"/>
            <p:cNvSpPr/>
            <p:nvPr/>
          </p:nvSpPr>
          <p:spPr>
            <a:xfrm rot="411278">
              <a:off x="3842080" y="5141731"/>
              <a:ext cx="1828800" cy="1828800"/>
            </a:xfrm>
            <a:prstGeom prst="blockArc">
              <a:avLst>
                <a:gd name="adj1" fmla="val 12841820"/>
                <a:gd name="adj2" fmla="val 21312175"/>
                <a:gd name="adj3" fmla="val 3411"/>
              </a:avLst>
            </a:prstGeom>
            <a:solidFill>
              <a:srgbClr val="FE5848"/>
            </a:solidFill>
            <a:ln>
              <a:solidFill>
                <a:srgbClr val="FE5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4" name="Block Arc 83"/>
            <p:cNvSpPr/>
            <p:nvPr/>
          </p:nvSpPr>
          <p:spPr>
            <a:xfrm rot="19496624">
              <a:off x="5708747" y="4426042"/>
              <a:ext cx="1828800" cy="1828800"/>
            </a:xfrm>
            <a:prstGeom prst="blockArc">
              <a:avLst>
                <a:gd name="adj1" fmla="val 12841820"/>
                <a:gd name="adj2" fmla="val 20863735"/>
                <a:gd name="adj3" fmla="val 3035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5" name="Block Arc 84"/>
            <p:cNvSpPr/>
            <p:nvPr/>
          </p:nvSpPr>
          <p:spPr>
            <a:xfrm rot="16506975">
              <a:off x="6410193" y="2621960"/>
              <a:ext cx="1828800" cy="1828800"/>
            </a:xfrm>
            <a:prstGeom prst="blockArc">
              <a:avLst>
                <a:gd name="adj1" fmla="val 12841820"/>
                <a:gd name="adj2" fmla="val 65913"/>
                <a:gd name="adj3" fmla="val 3636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6" name="Block Arc 85"/>
            <p:cNvSpPr/>
            <p:nvPr/>
          </p:nvSpPr>
          <p:spPr>
            <a:xfrm rot="13974872">
              <a:off x="5732369" y="728708"/>
              <a:ext cx="1828800" cy="1828800"/>
            </a:xfrm>
            <a:prstGeom prst="blockArc">
              <a:avLst>
                <a:gd name="adj1" fmla="val 12841820"/>
                <a:gd name="adj2" fmla="val 21323557"/>
                <a:gd name="adj3" fmla="val 3491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7" name="Block Arc 86"/>
            <p:cNvSpPr/>
            <p:nvPr/>
          </p:nvSpPr>
          <p:spPr>
            <a:xfrm rot="14345328">
              <a:off x="2826868" y="412737"/>
              <a:ext cx="2033239" cy="2701540"/>
            </a:xfrm>
            <a:prstGeom prst="blockArc">
              <a:avLst>
                <a:gd name="adj1" fmla="val 20699871"/>
                <a:gd name="adj2" fmla="val 3076136"/>
                <a:gd name="adj3" fmla="val 27098"/>
              </a:avLst>
            </a:prstGeom>
            <a:solidFill>
              <a:srgbClr val="FFBE3F"/>
            </a:solidFill>
            <a:ln>
              <a:solidFill>
                <a:srgbClr val="FFBE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8" name="Block Arc 87"/>
            <p:cNvSpPr/>
            <p:nvPr/>
          </p:nvSpPr>
          <p:spPr>
            <a:xfrm rot="3314177">
              <a:off x="4542558" y="3741479"/>
              <a:ext cx="2033239" cy="2701540"/>
            </a:xfrm>
            <a:prstGeom prst="blockArc">
              <a:avLst>
                <a:gd name="adj1" fmla="val 20699871"/>
                <a:gd name="adj2" fmla="val 3205438"/>
                <a:gd name="adj3" fmla="val 26777"/>
              </a:avLst>
            </a:prstGeom>
            <a:solidFill>
              <a:srgbClr val="FE5848"/>
            </a:solidFill>
            <a:ln>
              <a:solidFill>
                <a:srgbClr val="FE5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89" name="Block Arc 88"/>
            <p:cNvSpPr/>
            <p:nvPr/>
          </p:nvSpPr>
          <p:spPr>
            <a:xfrm rot="6035900">
              <a:off x="3160679" y="3850863"/>
              <a:ext cx="2033239" cy="2701540"/>
            </a:xfrm>
            <a:prstGeom prst="blockArc">
              <a:avLst>
                <a:gd name="adj1" fmla="val 20699871"/>
                <a:gd name="adj2" fmla="val 3076136"/>
                <a:gd name="adj3" fmla="val 27098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0" name="Block Arc 89"/>
            <p:cNvSpPr/>
            <p:nvPr/>
          </p:nvSpPr>
          <p:spPr>
            <a:xfrm rot="17664280">
              <a:off x="4341580" y="318426"/>
              <a:ext cx="2033239" cy="2701540"/>
            </a:xfrm>
            <a:prstGeom prst="blockArc">
              <a:avLst>
                <a:gd name="adj1" fmla="val 20699871"/>
                <a:gd name="adj2" fmla="val 3076136"/>
                <a:gd name="adj3" fmla="val 27098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1" name="Block Arc 90"/>
            <p:cNvSpPr/>
            <p:nvPr/>
          </p:nvSpPr>
          <p:spPr>
            <a:xfrm rot="1379174">
              <a:off x="5436274" y="2845777"/>
              <a:ext cx="2033239" cy="2701540"/>
            </a:xfrm>
            <a:prstGeom prst="blockArc">
              <a:avLst>
                <a:gd name="adj1" fmla="val 20628755"/>
                <a:gd name="adj2" fmla="val 3076136"/>
                <a:gd name="adj3" fmla="val 27098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2" name="Block Arc 91"/>
            <p:cNvSpPr/>
            <p:nvPr/>
          </p:nvSpPr>
          <p:spPr>
            <a:xfrm rot="12063348">
              <a:off x="1962625" y="1428655"/>
              <a:ext cx="2033239" cy="2701540"/>
            </a:xfrm>
            <a:prstGeom prst="blockArc">
              <a:avLst>
                <a:gd name="adj1" fmla="val 20597556"/>
                <a:gd name="adj2" fmla="val 3076136"/>
                <a:gd name="adj3" fmla="val 27098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3" name="Block Arc 92"/>
            <p:cNvSpPr/>
            <p:nvPr/>
          </p:nvSpPr>
          <p:spPr>
            <a:xfrm rot="20316068">
              <a:off x="5386208" y="1248784"/>
              <a:ext cx="2033239" cy="2701540"/>
            </a:xfrm>
            <a:prstGeom prst="blockArc">
              <a:avLst>
                <a:gd name="adj1" fmla="val 20699871"/>
                <a:gd name="adj2" fmla="val 3076136"/>
                <a:gd name="adj3" fmla="val 27098"/>
              </a:avLst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4" name="Block Arc 93"/>
            <p:cNvSpPr/>
            <p:nvPr/>
          </p:nvSpPr>
          <p:spPr>
            <a:xfrm rot="8766811">
              <a:off x="2131877" y="3126437"/>
              <a:ext cx="2033239" cy="2701540"/>
            </a:xfrm>
            <a:prstGeom prst="blockArc">
              <a:avLst>
                <a:gd name="adj1" fmla="val 20699871"/>
                <a:gd name="adj2" fmla="val 3334181"/>
                <a:gd name="adj3" fmla="val 24349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1327042" y="2675697"/>
              <a:ext cx="1645920" cy="1640624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2068822" y="792152"/>
              <a:ext cx="1667239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3938801" y="5213716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5798595" y="814976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6489347" y="2680398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6592145" y="2767557"/>
              <a:ext cx="1463040" cy="1463040"/>
            </a:xfrm>
            <a:prstGeom prst="ellipse">
              <a:avLst/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822865" y="4490567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27" dirty="0">
                  <a:solidFill>
                    <a:prstClr val="white"/>
                  </a:solidFill>
                </a:rPr>
                <a:t>                                         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5902797" y="4578167"/>
              <a:ext cx="1463040" cy="1463040"/>
            </a:xfrm>
            <a:prstGeom prst="ellipse">
              <a:avLst/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4034764" y="5317411"/>
              <a:ext cx="1463040" cy="1463040"/>
            </a:xfrm>
            <a:prstGeom prst="ellipse">
              <a:avLst/>
            </a:prstGeom>
            <a:solidFill>
              <a:srgbClr val="FE5848"/>
            </a:solidFill>
            <a:ln>
              <a:solidFill>
                <a:srgbClr val="FE58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5901802" y="905265"/>
              <a:ext cx="1463040" cy="1463040"/>
            </a:xfrm>
            <a:prstGeom prst="ellipse">
              <a:avLst/>
            </a:prstGeom>
            <a:solidFill>
              <a:srgbClr val="00A9A7"/>
            </a:solidFill>
            <a:ln>
              <a:solidFill>
                <a:srgbClr val="00A9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022097" y="4568144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118793" y="4661159"/>
              <a:ext cx="1463040" cy="1463040"/>
            </a:xfrm>
            <a:prstGeom prst="ellipse">
              <a:avLst/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409082" y="2761256"/>
              <a:ext cx="1463040" cy="1463040"/>
            </a:xfrm>
            <a:prstGeom prst="ellipse">
              <a:avLst/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948460" y="8036"/>
              <a:ext cx="1645920" cy="1645920"/>
            </a:xfrm>
            <a:prstGeom prst="ellipse">
              <a:avLst/>
            </a:prstGeom>
            <a:solidFill>
              <a:srgbClr val="232B2E"/>
            </a:solidFill>
            <a:ln>
              <a:solidFill>
                <a:srgbClr val="232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053158" y="97949"/>
              <a:ext cx="1463040" cy="1463040"/>
            </a:xfrm>
            <a:prstGeom prst="ellipse">
              <a:avLst/>
            </a:prstGeom>
            <a:solidFill>
              <a:srgbClr val="FFBE3F"/>
            </a:solidFill>
            <a:ln>
              <a:solidFill>
                <a:srgbClr val="FFBE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0" name="Block Arc 109"/>
            <p:cNvSpPr/>
            <p:nvPr/>
          </p:nvSpPr>
          <p:spPr>
            <a:xfrm rot="8324409">
              <a:off x="1996784" y="704677"/>
              <a:ext cx="1828800" cy="1828800"/>
            </a:xfrm>
            <a:prstGeom prst="blockArc">
              <a:avLst>
                <a:gd name="adj1" fmla="val 13302901"/>
                <a:gd name="adj2" fmla="val 129321"/>
                <a:gd name="adj3" fmla="val 3770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111" name="Block Arc 110"/>
            <p:cNvSpPr/>
            <p:nvPr/>
          </p:nvSpPr>
          <p:spPr>
            <a:xfrm rot="5661284">
              <a:off x="1230916" y="2580724"/>
              <a:ext cx="1828800" cy="1828800"/>
            </a:xfrm>
            <a:prstGeom prst="blockArc">
              <a:avLst>
                <a:gd name="adj1" fmla="val 13140879"/>
                <a:gd name="adj2" fmla="val 21574011"/>
                <a:gd name="adj3" fmla="val 4019"/>
              </a:avLst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black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167846" y="883592"/>
              <a:ext cx="1463040" cy="1463040"/>
            </a:xfrm>
            <a:prstGeom prst="ellipse">
              <a:avLst/>
            </a:prstGeom>
            <a:solidFill>
              <a:srgbClr val="4185BC"/>
            </a:solidFill>
            <a:ln>
              <a:solidFill>
                <a:srgbClr val="4185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691042" y="2852859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001694" y="4663469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133661" y="5402713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2217690" y="4746461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150415" y="182125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001694" y="997923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1519913" y="2845980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2266743" y="968894"/>
              <a:ext cx="1280160" cy="128016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  <a:effectLst>
              <a:outerShdw blurRad="444500" dist="101600" dir="2700000" sx="114000" sy="114000" algn="tl" rotWithShape="0">
                <a:schemeClr val="tx1">
                  <a:alpha val="4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>
                <a:solidFill>
                  <a:prstClr val="white"/>
                </a:solidFill>
              </a:endParaRPr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514" y="4845078"/>
              <a:ext cx="896190" cy="920576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97" y="1158078"/>
              <a:ext cx="1286367" cy="1042506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713" y="5489272"/>
              <a:ext cx="1097375" cy="111566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510" y="2790980"/>
              <a:ext cx="920576" cy="1383912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034" y="4892660"/>
              <a:ext cx="1329043" cy="987638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163" y="1005153"/>
              <a:ext cx="969348" cy="1048603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496" y="235297"/>
              <a:ext cx="987638" cy="1060796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954" y="2870856"/>
              <a:ext cx="1249788" cy="1280271"/>
            </a:xfrm>
            <a:prstGeom prst="rect">
              <a:avLst/>
            </a:prstGeom>
          </p:spPr>
        </p:pic>
      </p:grpSp>
      <p:sp>
        <p:nvSpPr>
          <p:cNvPr id="130" name="TextBox 129"/>
          <p:cNvSpPr txBox="1"/>
          <p:nvPr/>
        </p:nvSpPr>
        <p:spPr>
          <a:xfrm>
            <a:off x="5270147" y="310330"/>
            <a:ext cx="133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Predicting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543441" y="1109674"/>
            <a:ext cx="2343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Taking in Source Language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439187" y="2968392"/>
            <a:ext cx="2058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Remembering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097763" y="4451454"/>
            <a:ext cx="2348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Visualizing using ELK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4644730" y="5966629"/>
            <a:ext cx="309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Analyzing the message</a:t>
            </a:r>
          </a:p>
        </p:txBody>
      </p:sp>
      <p:sp>
        <p:nvSpPr>
          <p:cNvPr id="135" name="TextBox 134"/>
          <p:cNvSpPr txBox="1"/>
          <p:nvPr/>
        </p:nvSpPr>
        <p:spPr>
          <a:xfrm rot="10800000" flipV="1">
            <a:off x="309053" y="4539198"/>
            <a:ext cx="3699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Breaking Form from source language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53571" y="2944460"/>
            <a:ext cx="2728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Reformulating to target language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411294" y="1522034"/>
            <a:ext cx="3524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Monitoring for message equivalence and understanding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8167" y="5890923"/>
            <a:ext cx="4346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Sorenson’s Visual Representation</a:t>
            </a:r>
          </a:p>
          <a:p>
            <a:pPr algn="ctr"/>
            <a:r>
              <a:rPr lang="en-US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Based on Carol </a:t>
            </a:r>
            <a:r>
              <a:rPr lang="en-US" sz="2800" b="1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Patrie</a:t>
            </a:r>
            <a:endParaRPr lang="en-US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697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Macintosh PowerPoint</Application>
  <PresentationFormat>Widescreen</PresentationFormat>
  <Paragraphs>21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Adobe Arabic</vt:lpstr>
      <vt:lpstr>Arial</vt:lpstr>
      <vt:lpstr>Calibri</vt:lpstr>
      <vt:lpstr>Calibri Light</vt:lpstr>
      <vt:lpstr>Office Theme</vt:lpstr>
      <vt:lpstr>Interpreting Processing Models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Processing Models</dc:title>
  <dc:creator>Max Williamson</dc:creator>
  <cp:lastModifiedBy>Max Williamson</cp:lastModifiedBy>
  <cp:revision>1</cp:revision>
  <dcterms:created xsi:type="dcterms:W3CDTF">2020-03-26T22:44:56Z</dcterms:created>
  <dcterms:modified xsi:type="dcterms:W3CDTF">2020-03-26T22:45:06Z</dcterms:modified>
</cp:coreProperties>
</file>